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7" r:id="rId2"/>
    <p:sldId id="264" r:id="rId3"/>
    <p:sldId id="258" r:id="rId4"/>
    <p:sldId id="256"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E091D8-8A4E-304B-AA1A-71CF48A65189}" v="14" dt="2024-10-31T20:44:18.2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04"/>
  </p:normalViewPr>
  <p:slideViewPr>
    <p:cSldViewPr snapToGrid="0">
      <p:cViewPr varScale="1">
        <p:scale>
          <a:sx n="105" d="100"/>
          <a:sy n="105" d="100"/>
        </p:scale>
        <p:origin x="84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 Abdulah" userId="S::20374890@myclyde.ac.uk::df80470f-a47a-4155-b7a0-1286bbfd0358" providerId="AD" clId="Web-{41998192-6B64-8A6F-1398-15390ACCD835}"/>
    <pc:docChg chg="addSld">
      <pc:chgData name="Ali Abdulah" userId="S::20374890@myclyde.ac.uk::df80470f-a47a-4155-b7a0-1286bbfd0358" providerId="AD" clId="Web-{41998192-6B64-8A6F-1398-15390ACCD835}" dt="2024-10-30T12:44:22.252" v="0"/>
      <pc:docMkLst>
        <pc:docMk/>
      </pc:docMkLst>
      <pc:sldChg chg="new">
        <pc:chgData name="Ali Abdulah" userId="S::20374890@myclyde.ac.uk::df80470f-a47a-4155-b7a0-1286bbfd0358" providerId="AD" clId="Web-{41998192-6B64-8A6F-1398-15390ACCD835}" dt="2024-10-30T12:44:22.252" v="0"/>
        <pc:sldMkLst>
          <pc:docMk/>
          <pc:sldMk cId="1986554742" sldId="259"/>
        </pc:sldMkLst>
      </pc:sldChg>
    </pc:docChg>
  </pc:docChgLst>
  <pc:docChgLst>
    <pc:chgData name="Ali Abdulah" userId="df80470f-a47a-4155-b7a0-1286bbfd0358" providerId="ADAL" clId="{B9E091D8-8A4E-304B-AA1A-71CF48A65189}"/>
    <pc:docChg chg="undo custSel addSld delSld modSld sldOrd">
      <pc:chgData name="Ali Abdulah" userId="df80470f-a47a-4155-b7a0-1286bbfd0358" providerId="ADAL" clId="{B9E091D8-8A4E-304B-AA1A-71CF48A65189}" dt="2024-10-31T20:45:34.848" v="690" actId="1076"/>
      <pc:docMkLst>
        <pc:docMk/>
      </pc:docMkLst>
      <pc:sldChg chg="modSp mod ord">
        <pc:chgData name="Ali Abdulah" userId="df80470f-a47a-4155-b7a0-1286bbfd0358" providerId="ADAL" clId="{B9E091D8-8A4E-304B-AA1A-71CF48A65189}" dt="2024-10-30T20:55:22.377" v="64" actId="20578"/>
        <pc:sldMkLst>
          <pc:docMk/>
          <pc:sldMk cId="812326153" sldId="256"/>
        </pc:sldMkLst>
        <pc:spChg chg="mod">
          <ac:chgData name="Ali Abdulah" userId="df80470f-a47a-4155-b7a0-1286bbfd0358" providerId="ADAL" clId="{B9E091D8-8A4E-304B-AA1A-71CF48A65189}" dt="2024-10-30T20:21:26.774" v="24" actId="20577"/>
          <ac:spMkLst>
            <pc:docMk/>
            <pc:sldMk cId="812326153" sldId="256"/>
            <ac:spMk id="2" creationId="{6FE261F8-321F-01C6-B566-19B41D78EFFF}"/>
          </ac:spMkLst>
        </pc:spChg>
        <pc:spChg chg="mod">
          <ac:chgData name="Ali Abdulah" userId="df80470f-a47a-4155-b7a0-1286bbfd0358" providerId="ADAL" clId="{B9E091D8-8A4E-304B-AA1A-71CF48A65189}" dt="2024-10-30T20:23:16.775" v="59" actId="20577"/>
          <ac:spMkLst>
            <pc:docMk/>
            <pc:sldMk cId="812326153" sldId="256"/>
            <ac:spMk id="3" creationId="{058CC9E2-0026-54B8-CF63-7A1649E3A791}"/>
          </ac:spMkLst>
        </pc:spChg>
      </pc:sldChg>
      <pc:sldChg chg="addSp modSp mod">
        <pc:chgData name="Ali Abdulah" userId="df80470f-a47a-4155-b7a0-1286bbfd0358" providerId="ADAL" clId="{B9E091D8-8A4E-304B-AA1A-71CF48A65189}" dt="2024-10-31T20:45:34.848" v="690" actId="1076"/>
        <pc:sldMkLst>
          <pc:docMk/>
          <pc:sldMk cId="3347287477" sldId="257"/>
        </pc:sldMkLst>
        <pc:spChg chg="mod">
          <ac:chgData name="Ali Abdulah" userId="df80470f-a47a-4155-b7a0-1286bbfd0358" providerId="ADAL" clId="{B9E091D8-8A4E-304B-AA1A-71CF48A65189}" dt="2024-10-31T20:45:34.848" v="690" actId="1076"/>
          <ac:spMkLst>
            <pc:docMk/>
            <pc:sldMk cId="3347287477" sldId="257"/>
            <ac:spMk id="2" creationId="{B9CA74AC-5D53-1B21-4D8C-F38E51D4F95B}"/>
          </ac:spMkLst>
        </pc:spChg>
        <pc:spChg chg="add mod">
          <ac:chgData name="Ali Abdulah" userId="df80470f-a47a-4155-b7a0-1286bbfd0358" providerId="ADAL" clId="{B9E091D8-8A4E-304B-AA1A-71CF48A65189}" dt="2024-10-30T21:14:30.167" v="80" actId="14100"/>
          <ac:spMkLst>
            <pc:docMk/>
            <pc:sldMk cId="3347287477" sldId="257"/>
            <ac:spMk id="4" creationId="{8FBB6BBF-4AD9-17D4-8774-0B4418E3EE68}"/>
          </ac:spMkLst>
        </pc:spChg>
        <pc:picChg chg="mod">
          <ac:chgData name="Ali Abdulah" userId="df80470f-a47a-4155-b7a0-1286bbfd0358" providerId="ADAL" clId="{B9E091D8-8A4E-304B-AA1A-71CF48A65189}" dt="2024-10-30T21:15:06.216" v="84" actId="14100"/>
          <ac:picMkLst>
            <pc:docMk/>
            <pc:sldMk cId="3347287477" sldId="257"/>
            <ac:picMk id="9" creationId="{87BF82BC-74CF-1462-19F5-519306A0E3F0}"/>
          </ac:picMkLst>
        </pc:picChg>
      </pc:sldChg>
      <pc:sldChg chg="addSp delSp modSp mod ord">
        <pc:chgData name="Ali Abdulah" userId="df80470f-a47a-4155-b7a0-1286bbfd0358" providerId="ADAL" clId="{B9E091D8-8A4E-304B-AA1A-71CF48A65189}" dt="2024-10-30T21:48:11.573" v="477" actId="14100"/>
        <pc:sldMkLst>
          <pc:docMk/>
          <pc:sldMk cId="2884199585" sldId="258"/>
        </pc:sldMkLst>
        <pc:spChg chg="add del mod">
          <ac:chgData name="Ali Abdulah" userId="df80470f-a47a-4155-b7a0-1286bbfd0358" providerId="ADAL" clId="{B9E091D8-8A4E-304B-AA1A-71CF48A65189}" dt="2024-10-30T21:38:50.250" v="456"/>
          <ac:spMkLst>
            <pc:docMk/>
            <pc:sldMk cId="2884199585" sldId="258"/>
            <ac:spMk id="2" creationId="{84A689EA-08EF-04C0-5C9D-0D50697E5CEE}"/>
          </ac:spMkLst>
        </pc:spChg>
        <pc:spChg chg="add mod">
          <ac:chgData name="Ali Abdulah" userId="df80470f-a47a-4155-b7a0-1286bbfd0358" providerId="ADAL" clId="{B9E091D8-8A4E-304B-AA1A-71CF48A65189}" dt="2024-10-30T21:47:41.685" v="476" actId="1076"/>
          <ac:spMkLst>
            <pc:docMk/>
            <pc:sldMk cId="2884199585" sldId="258"/>
            <ac:spMk id="3" creationId="{D70B2488-C54E-5882-D796-D9964B766A0B}"/>
          </ac:spMkLst>
        </pc:spChg>
        <pc:spChg chg="add mod">
          <ac:chgData name="Ali Abdulah" userId="df80470f-a47a-4155-b7a0-1286bbfd0358" providerId="ADAL" clId="{B9E091D8-8A4E-304B-AA1A-71CF48A65189}" dt="2024-10-30T21:48:11.573" v="477" actId="14100"/>
          <ac:spMkLst>
            <pc:docMk/>
            <pc:sldMk cId="2884199585" sldId="258"/>
            <ac:spMk id="4" creationId="{D96D70BD-279B-7D0C-E4CA-F7454AED3781}"/>
          </ac:spMkLst>
        </pc:spChg>
        <pc:picChg chg="mod">
          <ac:chgData name="Ali Abdulah" userId="df80470f-a47a-4155-b7a0-1286bbfd0358" providerId="ADAL" clId="{B9E091D8-8A4E-304B-AA1A-71CF48A65189}" dt="2024-10-30T21:20:56.223" v="153" actId="1076"/>
          <ac:picMkLst>
            <pc:docMk/>
            <pc:sldMk cId="2884199585" sldId="258"/>
            <ac:picMk id="5" creationId="{778BB092-0835-9137-B8C6-A9F773A23ADD}"/>
          </ac:picMkLst>
        </pc:picChg>
      </pc:sldChg>
      <pc:sldChg chg="del">
        <pc:chgData name="Ali Abdulah" userId="df80470f-a47a-4155-b7a0-1286bbfd0358" providerId="ADAL" clId="{B9E091D8-8A4E-304B-AA1A-71CF48A65189}" dt="2024-10-30T20:15:24.556" v="1" actId="2696"/>
        <pc:sldMkLst>
          <pc:docMk/>
          <pc:sldMk cId="1986554742" sldId="259"/>
        </pc:sldMkLst>
      </pc:sldChg>
      <pc:sldChg chg="addSp delSp modSp add del mod">
        <pc:chgData name="Ali Abdulah" userId="df80470f-a47a-4155-b7a0-1286bbfd0358" providerId="ADAL" clId="{B9E091D8-8A4E-304B-AA1A-71CF48A65189}" dt="2024-10-31T20:44:42.329" v="679" actId="2696"/>
        <pc:sldMkLst>
          <pc:docMk/>
          <pc:sldMk cId="2048042180" sldId="260"/>
        </pc:sldMkLst>
        <pc:spChg chg="del mod">
          <ac:chgData name="Ali Abdulah" userId="df80470f-a47a-4155-b7a0-1286bbfd0358" providerId="ADAL" clId="{B9E091D8-8A4E-304B-AA1A-71CF48A65189}" dt="2024-10-31T20:44:34.934" v="678" actId="21"/>
          <ac:spMkLst>
            <pc:docMk/>
            <pc:sldMk cId="2048042180" sldId="260"/>
            <ac:spMk id="2" creationId="{59DFF0B9-CB3B-A9FF-5EE0-A55B0A7466BF}"/>
          </ac:spMkLst>
        </pc:spChg>
        <pc:spChg chg="add mod">
          <ac:chgData name="Ali Abdulah" userId="df80470f-a47a-4155-b7a0-1286bbfd0358" providerId="ADAL" clId="{B9E091D8-8A4E-304B-AA1A-71CF48A65189}" dt="2024-10-31T20:44:18.249" v="677" actId="21"/>
          <ac:spMkLst>
            <pc:docMk/>
            <pc:sldMk cId="2048042180" sldId="260"/>
            <ac:spMk id="3" creationId="{D3C20EB9-3FC6-B085-7896-A6A05078DE60}"/>
          </ac:spMkLst>
        </pc:spChg>
        <pc:spChg chg="del">
          <ac:chgData name="Ali Abdulah" userId="df80470f-a47a-4155-b7a0-1286bbfd0358" providerId="ADAL" clId="{B9E091D8-8A4E-304B-AA1A-71CF48A65189}" dt="2024-10-30T20:46:06.694" v="60"/>
          <ac:spMkLst>
            <pc:docMk/>
            <pc:sldMk cId="2048042180" sldId="260"/>
            <ac:spMk id="3" creationId="{E2C3D481-EED0-F503-D12E-CBDF4982158C}"/>
          </ac:spMkLst>
        </pc:spChg>
        <pc:spChg chg="add mod">
          <ac:chgData name="Ali Abdulah" userId="df80470f-a47a-4155-b7a0-1286bbfd0358" providerId="ADAL" clId="{B9E091D8-8A4E-304B-AA1A-71CF48A65189}" dt="2024-10-31T20:44:34.934" v="678" actId="21"/>
          <ac:spMkLst>
            <pc:docMk/>
            <pc:sldMk cId="2048042180" sldId="260"/>
            <ac:spMk id="5" creationId="{8812803A-1AEB-CE54-C427-20A11D6BFA3C}"/>
          </ac:spMkLst>
        </pc:spChg>
        <pc:picChg chg="add del mod">
          <ac:chgData name="Ali Abdulah" userId="df80470f-a47a-4155-b7a0-1286bbfd0358" providerId="ADAL" clId="{B9E091D8-8A4E-304B-AA1A-71CF48A65189}" dt="2024-10-31T20:44:18.249" v="677" actId="21"/>
          <ac:picMkLst>
            <pc:docMk/>
            <pc:sldMk cId="2048042180" sldId="260"/>
            <ac:picMk id="1026" creationId="{D1A6FAB3-DBC5-14C1-51C3-35607B59BFC7}"/>
          </ac:picMkLst>
        </pc:picChg>
      </pc:sldChg>
      <pc:sldChg chg="modSp new mod ord">
        <pc:chgData name="Ali Abdulah" userId="df80470f-a47a-4155-b7a0-1286bbfd0358" providerId="ADAL" clId="{B9E091D8-8A4E-304B-AA1A-71CF48A65189}" dt="2024-10-30T21:48:48.459" v="481" actId="20578"/>
        <pc:sldMkLst>
          <pc:docMk/>
          <pc:sldMk cId="3187481503" sldId="261"/>
        </pc:sldMkLst>
        <pc:spChg chg="mod">
          <ac:chgData name="Ali Abdulah" userId="df80470f-a47a-4155-b7a0-1286bbfd0358" providerId="ADAL" clId="{B9E091D8-8A4E-304B-AA1A-71CF48A65189}" dt="2024-10-30T20:53:42.492" v="63" actId="27636"/>
          <ac:spMkLst>
            <pc:docMk/>
            <pc:sldMk cId="3187481503" sldId="261"/>
            <ac:spMk id="3" creationId="{CC1755B6-1C95-0507-E0A1-7B61E7EB728A}"/>
          </ac:spMkLst>
        </pc:spChg>
      </pc:sldChg>
      <pc:sldChg chg="addSp delSp modSp new mod ord setBg">
        <pc:chgData name="Ali Abdulah" userId="df80470f-a47a-4155-b7a0-1286bbfd0358" providerId="ADAL" clId="{B9E091D8-8A4E-304B-AA1A-71CF48A65189}" dt="2024-10-30T21:57:31.729" v="594" actId="403"/>
        <pc:sldMkLst>
          <pc:docMk/>
          <pc:sldMk cId="1217052860" sldId="262"/>
        </pc:sldMkLst>
        <pc:spChg chg="mod">
          <ac:chgData name="Ali Abdulah" userId="df80470f-a47a-4155-b7a0-1286bbfd0358" providerId="ADAL" clId="{B9E091D8-8A4E-304B-AA1A-71CF48A65189}" dt="2024-10-30T21:57:31.729" v="594" actId="403"/>
          <ac:spMkLst>
            <pc:docMk/>
            <pc:sldMk cId="1217052860" sldId="262"/>
            <ac:spMk id="2" creationId="{FF8F93A4-FD2E-2B52-4ABC-8C577E8CAB52}"/>
          </ac:spMkLst>
        </pc:spChg>
        <pc:spChg chg="mod">
          <ac:chgData name="Ali Abdulah" userId="df80470f-a47a-4155-b7a0-1286bbfd0358" providerId="ADAL" clId="{B9E091D8-8A4E-304B-AA1A-71CF48A65189}" dt="2024-10-30T21:55:05.253" v="567" actId="403"/>
          <ac:spMkLst>
            <pc:docMk/>
            <pc:sldMk cId="1217052860" sldId="262"/>
            <ac:spMk id="3" creationId="{6DFF36A3-DEFF-D3AD-2312-8F247E7F7106}"/>
          </ac:spMkLst>
        </pc:spChg>
        <pc:spChg chg="add del">
          <ac:chgData name="Ali Abdulah" userId="df80470f-a47a-4155-b7a0-1286bbfd0358" providerId="ADAL" clId="{B9E091D8-8A4E-304B-AA1A-71CF48A65189}" dt="2024-10-30T21:53:32.966" v="559" actId="26606"/>
          <ac:spMkLst>
            <pc:docMk/>
            <pc:sldMk cId="1217052860" sldId="262"/>
            <ac:spMk id="8" creationId="{E8009B31-EE3C-4DCE-88F0-EA3FE2AB8744}"/>
          </ac:spMkLst>
        </pc:spChg>
        <pc:spChg chg="add del">
          <ac:chgData name="Ali Abdulah" userId="df80470f-a47a-4155-b7a0-1286bbfd0358" providerId="ADAL" clId="{B9E091D8-8A4E-304B-AA1A-71CF48A65189}" dt="2024-10-30T21:53:19.667" v="557" actId="26606"/>
          <ac:spMkLst>
            <pc:docMk/>
            <pc:sldMk cId="1217052860" sldId="262"/>
            <ac:spMk id="10" creationId="{743AA782-23D1-4521-8CAD-47662984AA08}"/>
          </ac:spMkLst>
        </pc:spChg>
        <pc:spChg chg="add del">
          <ac:chgData name="Ali Abdulah" userId="df80470f-a47a-4155-b7a0-1286bbfd0358" providerId="ADAL" clId="{B9E091D8-8A4E-304B-AA1A-71CF48A65189}" dt="2024-10-30T21:53:05.337" v="555" actId="26606"/>
          <ac:spMkLst>
            <pc:docMk/>
            <pc:sldMk cId="1217052860" sldId="262"/>
            <ac:spMk id="12" creationId="{5D7F64A8-D625-4F61-A290-B499BB62ACFF}"/>
          </ac:spMkLst>
        </pc:spChg>
        <pc:spChg chg="add del">
          <ac:chgData name="Ali Abdulah" userId="df80470f-a47a-4155-b7a0-1286bbfd0358" providerId="ADAL" clId="{B9E091D8-8A4E-304B-AA1A-71CF48A65189}" dt="2024-10-30T21:53:19.667" v="557" actId="26606"/>
          <ac:spMkLst>
            <pc:docMk/>
            <pc:sldMk cId="1217052860" sldId="262"/>
            <ac:spMk id="14" creationId="{650D18FE-0824-4A46-B22C-A86B52E5780A}"/>
          </ac:spMkLst>
        </pc:spChg>
        <pc:spChg chg="add del">
          <ac:chgData name="Ali Abdulah" userId="df80470f-a47a-4155-b7a0-1286bbfd0358" providerId="ADAL" clId="{B9E091D8-8A4E-304B-AA1A-71CF48A65189}" dt="2024-10-30T21:53:32.966" v="559" actId="26606"/>
          <ac:spMkLst>
            <pc:docMk/>
            <pc:sldMk cId="1217052860" sldId="262"/>
            <ac:spMk id="17" creationId="{A82D9556-7EB0-4226-B5CF-E48584DA6B83}"/>
          </ac:spMkLst>
        </pc:spChg>
        <pc:spChg chg="add del">
          <ac:chgData name="Ali Abdulah" userId="df80470f-a47a-4155-b7a0-1286bbfd0358" providerId="ADAL" clId="{B9E091D8-8A4E-304B-AA1A-71CF48A65189}" dt="2024-10-30T21:53:57.099" v="561" actId="26606"/>
          <ac:spMkLst>
            <pc:docMk/>
            <pc:sldMk cId="1217052860" sldId="262"/>
            <ac:spMk id="38" creationId="{3C915414-2809-4735-A560-0D5FE66700D8}"/>
          </ac:spMkLst>
        </pc:spChg>
        <pc:spChg chg="add del">
          <ac:chgData name="Ali Abdulah" userId="df80470f-a47a-4155-b7a0-1286bbfd0358" providerId="ADAL" clId="{B9E091D8-8A4E-304B-AA1A-71CF48A65189}" dt="2024-10-30T21:53:57.099" v="561" actId="26606"/>
          <ac:spMkLst>
            <pc:docMk/>
            <pc:sldMk cId="1217052860" sldId="262"/>
            <ac:spMk id="41" creationId="{878CF967-5967-46B1-9A63-11CF7FE28056}"/>
          </ac:spMkLst>
        </pc:spChg>
        <pc:spChg chg="add del">
          <ac:chgData name="Ali Abdulah" userId="df80470f-a47a-4155-b7a0-1286bbfd0358" providerId="ADAL" clId="{B9E091D8-8A4E-304B-AA1A-71CF48A65189}" dt="2024-10-30T21:53:57.099" v="561" actId="26606"/>
          <ac:spMkLst>
            <pc:docMk/>
            <pc:sldMk cId="1217052860" sldId="262"/>
            <ac:spMk id="43" creationId="{F290EA96-0AD9-4105-A68E-773955DED067}"/>
          </ac:spMkLst>
        </pc:spChg>
        <pc:spChg chg="add del">
          <ac:chgData name="Ali Abdulah" userId="df80470f-a47a-4155-b7a0-1286bbfd0358" providerId="ADAL" clId="{B9E091D8-8A4E-304B-AA1A-71CF48A65189}" dt="2024-10-30T21:53:57.099" v="561" actId="26606"/>
          <ac:spMkLst>
            <pc:docMk/>
            <pc:sldMk cId="1217052860" sldId="262"/>
            <ac:spMk id="45" creationId="{D665D759-2DF8-4D47-8386-4BA28901A79D}"/>
          </ac:spMkLst>
        </pc:spChg>
        <pc:spChg chg="add">
          <ac:chgData name="Ali Abdulah" userId="df80470f-a47a-4155-b7a0-1286bbfd0358" providerId="ADAL" clId="{B9E091D8-8A4E-304B-AA1A-71CF48A65189}" dt="2024-10-30T21:53:57.109" v="562" actId="26606"/>
          <ac:spMkLst>
            <pc:docMk/>
            <pc:sldMk cId="1217052860" sldId="262"/>
            <ac:spMk id="49" creationId="{27FCFAB8-9E9C-414D-9FCB-CECED12D584F}"/>
          </ac:spMkLst>
        </pc:spChg>
        <pc:spChg chg="add">
          <ac:chgData name="Ali Abdulah" userId="df80470f-a47a-4155-b7a0-1286bbfd0358" providerId="ADAL" clId="{B9E091D8-8A4E-304B-AA1A-71CF48A65189}" dt="2024-10-30T21:53:57.109" v="562" actId="26606"/>
          <ac:spMkLst>
            <pc:docMk/>
            <pc:sldMk cId="1217052860" sldId="262"/>
            <ac:spMk id="50" creationId="{76C16827-9A48-4468-BE81-11EC18E0AE54}"/>
          </ac:spMkLst>
        </pc:spChg>
        <pc:spChg chg="add">
          <ac:chgData name="Ali Abdulah" userId="df80470f-a47a-4155-b7a0-1286bbfd0358" providerId="ADAL" clId="{B9E091D8-8A4E-304B-AA1A-71CF48A65189}" dt="2024-10-30T21:53:57.109" v="562" actId="26606"/>
          <ac:spMkLst>
            <pc:docMk/>
            <pc:sldMk cId="1217052860" sldId="262"/>
            <ac:spMk id="51" creationId="{899956BA-5C38-49F9-88D6-BD6C71E9C767}"/>
          </ac:spMkLst>
        </pc:spChg>
        <pc:grpChg chg="add del">
          <ac:chgData name="Ali Abdulah" userId="df80470f-a47a-4155-b7a0-1286bbfd0358" providerId="ADAL" clId="{B9E091D8-8A4E-304B-AA1A-71CF48A65189}" dt="2024-10-30T21:53:57.099" v="561" actId="26606"/>
          <ac:grpSpMkLst>
            <pc:docMk/>
            <pc:sldMk cId="1217052860" sldId="262"/>
            <ac:grpSpMk id="40" creationId="{24413201-85BF-4680-A7D4-10CDBD03569C}"/>
          </ac:grpSpMkLst>
        </pc:grpChg>
        <pc:picChg chg="add del">
          <ac:chgData name="Ali Abdulah" userId="df80470f-a47a-4155-b7a0-1286bbfd0358" providerId="ADAL" clId="{B9E091D8-8A4E-304B-AA1A-71CF48A65189}" dt="2024-10-30T21:53:05.337" v="555" actId="26606"/>
          <ac:picMkLst>
            <pc:docMk/>
            <pc:sldMk cId="1217052860" sldId="262"/>
            <ac:picMk id="7" creationId="{87C310EB-38E4-41EF-936E-6878731564D3}"/>
          </ac:picMkLst>
        </pc:picChg>
        <pc:picChg chg="add del">
          <ac:chgData name="Ali Abdulah" userId="df80470f-a47a-4155-b7a0-1286bbfd0358" providerId="ADAL" clId="{B9E091D8-8A4E-304B-AA1A-71CF48A65189}" dt="2024-10-30T21:53:05.337" v="555" actId="26606"/>
          <ac:picMkLst>
            <pc:docMk/>
            <pc:sldMk cId="1217052860" sldId="262"/>
            <ac:picMk id="9" creationId="{31957734-5D3E-4670-B89E-12C669EBA6A4}"/>
          </ac:picMkLst>
        </pc:picChg>
        <pc:picChg chg="add del">
          <ac:chgData name="Ali Abdulah" userId="df80470f-a47a-4155-b7a0-1286bbfd0358" providerId="ADAL" clId="{B9E091D8-8A4E-304B-AA1A-71CF48A65189}" dt="2024-10-30T21:53:19.667" v="557" actId="26606"/>
          <ac:picMkLst>
            <pc:docMk/>
            <pc:sldMk cId="1217052860" sldId="262"/>
            <ac:picMk id="15" creationId="{19120073-A32C-05D2-B8D0-D85BA69E97A1}"/>
          </ac:picMkLst>
        </pc:picChg>
        <pc:cxnChg chg="add del">
          <ac:chgData name="Ali Abdulah" userId="df80470f-a47a-4155-b7a0-1286bbfd0358" providerId="ADAL" clId="{B9E091D8-8A4E-304B-AA1A-71CF48A65189}" dt="2024-10-30T21:53:57.099" v="561" actId="26606"/>
          <ac:cxnSpMkLst>
            <pc:docMk/>
            <pc:sldMk cId="1217052860" sldId="262"/>
            <ac:cxnSpMk id="39" creationId="{A7A08418-733F-4CF2-8F35-C40626A51618}"/>
          </ac:cxnSpMkLst>
        </pc:cxnChg>
      </pc:sldChg>
      <pc:sldChg chg="addSp delSp modSp new del mod modAnim">
        <pc:chgData name="Ali Abdulah" userId="df80470f-a47a-4155-b7a0-1286bbfd0358" providerId="ADAL" clId="{B9E091D8-8A4E-304B-AA1A-71CF48A65189}" dt="2024-10-31T20:38:38.731" v="670" actId="2696"/>
        <pc:sldMkLst>
          <pc:docMk/>
          <pc:sldMk cId="1385207813" sldId="263"/>
        </pc:sldMkLst>
        <pc:spChg chg="del mod">
          <ac:chgData name="Ali Abdulah" userId="df80470f-a47a-4155-b7a0-1286bbfd0358" providerId="ADAL" clId="{B9E091D8-8A4E-304B-AA1A-71CF48A65189}" dt="2024-10-31T20:20:47.405" v="611"/>
          <ac:spMkLst>
            <pc:docMk/>
            <pc:sldMk cId="1385207813" sldId="263"/>
            <ac:spMk id="3" creationId="{22EB58BF-7944-60A3-86D5-075355206105}"/>
          </ac:spMkLst>
        </pc:spChg>
        <pc:picChg chg="add mod">
          <ac:chgData name="Ali Abdulah" userId="df80470f-a47a-4155-b7a0-1286bbfd0358" providerId="ADAL" clId="{B9E091D8-8A4E-304B-AA1A-71CF48A65189}" dt="2024-10-31T20:20:47.405" v="611"/>
          <ac:picMkLst>
            <pc:docMk/>
            <pc:sldMk cId="1385207813" sldId="263"/>
            <ac:picMk id="4" creationId="{FEEBB254-1F6B-70CD-AC9D-63B6F887AFE2}"/>
          </ac:picMkLst>
        </pc:picChg>
      </pc:sldChg>
      <pc:sldChg chg="addSp delSp modSp new mod setBg modAnim">
        <pc:chgData name="Ali Abdulah" userId="df80470f-a47a-4155-b7a0-1286bbfd0358" providerId="ADAL" clId="{B9E091D8-8A4E-304B-AA1A-71CF48A65189}" dt="2024-10-31T20:43:48.405" v="676" actId="26606"/>
        <pc:sldMkLst>
          <pc:docMk/>
          <pc:sldMk cId="4175471921" sldId="264"/>
        </pc:sldMkLst>
        <pc:spChg chg="del">
          <ac:chgData name="Ali Abdulah" userId="df80470f-a47a-4155-b7a0-1286bbfd0358" providerId="ADAL" clId="{B9E091D8-8A4E-304B-AA1A-71CF48A65189}" dt="2024-10-31T20:43:48.405" v="676" actId="26606"/>
          <ac:spMkLst>
            <pc:docMk/>
            <pc:sldMk cId="4175471921" sldId="264"/>
            <ac:spMk id="2" creationId="{F50B5A2D-D7D3-33D0-A736-BDE9539535F5}"/>
          </ac:spMkLst>
        </pc:spChg>
        <pc:spChg chg="del mod">
          <ac:chgData name="Ali Abdulah" userId="df80470f-a47a-4155-b7a0-1286bbfd0358" providerId="ADAL" clId="{B9E091D8-8A4E-304B-AA1A-71CF48A65189}" dt="2024-10-31T20:36:01.643" v="669"/>
          <ac:spMkLst>
            <pc:docMk/>
            <pc:sldMk cId="4175471921" sldId="264"/>
            <ac:spMk id="3" creationId="{6C4A1F44-50E5-D22E-7669-B5955974C79D}"/>
          </ac:spMkLst>
        </pc:spChg>
        <pc:spChg chg="add">
          <ac:chgData name="Ali Abdulah" userId="df80470f-a47a-4155-b7a0-1286bbfd0358" providerId="ADAL" clId="{B9E091D8-8A4E-304B-AA1A-71CF48A65189}" dt="2024-10-31T20:43:48.405" v="676" actId="26606"/>
          <ac:spMkLst>
            <pc:docMk/>
            <pc:sldMk cId="4175471921" sldId="264"/>
            <ac:spMk id="9" creationId="{32BC26D8-82FB-445E-AA49-62A77D7C1EE0}"/>
          </ac:spMkLst>
        </pc:spChg>
        <pc:spChg chg="add">
          <ac:chgData name="Ali Abdulah" userId="df80470f-a47a-4155-b7a0-1286bbfd0358" providerId="ADAL" clId="{B9E091D8-8A4E-304B-AA1A-71CF48A65189}" dt="2024-10-31T20:43:48.405" v="676" actId="26606"/>
          <ac:spMkLst>
            <pc:docMk/>
            <pc:sldMk cId="4175471921" sldId="264"/>
            <ac:spMk id="11" creationId="{CB44330D-EA18-4254-AA95-EB49948539B8}"/>
          </ac:spMkLst>
        </pc:spChg>
        <pc:picChg chg="add mod">
          <ac:chgData name="Ali Abdulah" userId="df80470f-a47a-4155-b7a0-1286bbfd0358" providerId="ADAL" clId="{B9E091D8-8A4E-304B-AA1A-71CF48A65189}" dt="2024-10-31T20:43:48.405" v="676" actId="26606"/>
          <ac:picMkLst>
            <pc:docMk/>
            <pc:sldMk cId="4175471921" sldId="264"/>
            <ac:picMk id="4" creationId="{CF48BB03-5200-6EF8-F0A0-D0590FE4EDDC}"/>
          </ac:picMkLst>
        </pc:picChg>
      </pc:sldChg>
    </pc:docChg>
  </pc:docChgLst>
</pc:chgInfo>
</file>

<file path=ppt/media/image1.jpg>
</file>

<file path=ppt/media/image2.jpe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F94F19-547D-1A4E-8CC2-F811662AEDDE}" type="datetimeFigureOut">
              <a:rPr lang="en-US" smtClean="0"/>
              <a:t>10/31/24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749295-858E-494D-9AD8-A4F45984F4F1}" type="slidenum">
              <a:rPr lang="en-US" smtClean="0"/>
              <a:t>‹#›</a:t>
            </a:fld>
            <a:endParaRPr lang="en-US"/>
          </a:p>
        </p:txBody>
      </p:sp>
    </p:spTree>
    <p:extLst>
      <p:ext uri="{BB962C8B-B14F-4D97-AF65-F5344CB8AC3E}">
        <p14:creationId xmlns:p14="http://schemas.microsoft.com/office/powerpoint/2010/main" val="3071403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41080-1CA9-48C7-29C2-47250171916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E3C6AA4F-4151-8D58-5920-8DBC029E5C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698E0448-BB47-9CCF-F5F4-A770B9773807}"/>
              </a:ext>
            </a:extLst>
          </p:cNvPr>
          <p:cNvSpPr>
            <a:spLocks noGrp="1"/>
          </p:cNvSpPr>
          <p:nvPr>
            <p:ph type="dt" sz="half" idx="10"/>
          </p:nvPr>
        </p:nvSpPr>
        <p:spPr/>
        <p:txBody>
          <a:bodyPr/>
          <a:lstStyle/>
          <a:p>
            <a:fld id="{6D20A903-3BAE-C241-8424-09E5A4254C20}" type="datetimeFigureOut">
              <a:rPr lang="en-US" smtClean="0"/>
              <a:t>10/31/24</a:t>
            </a:fld>
            <a:endParaRPr lang="en-US"/>
          </a:p>
        </p:txBody>
      </p:sp>
      <p:sp>
        <p:nvSpPr>
          <p:cNvPr id="5" name="Footer Placeholder 4">
            <a:extLst>
              <a:ext uri="{FF2B5EF4-FFF2-40B4-BE49-F238E27FC236}">
                <a16:creationId xmlns:a16="http://schemas.microsoft.com/office/drawing/2014/main" id="{A710F661-E367-7CAF-9763-3FFAAA05AC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D10217-8CB9-6BBE-D58C-8A6F4E60D98E}"/>
              </a:ext>
            </a:extLst>
          </p:cNvPr>
          <p:cNvSpPr>
            <a:spLocks noGrp="1"/>
          </p:cNvSpPr>
          <p:nvPr>
            <p:ph type="sldNum" sz="quarter" idx="12"/>
          </p:nvPr>
        </p:nvSpPr>
        <p:spPr/>
        <p:txBody>
          <a:bodyPr/>
          <a:lstStyle/>
          <a:p>
            <a:fld id="{FFEF7AAA-C856-FF4E-B4E6-6DE20EA3C141}" type="slidenum">
              <a:rPr lang="en-US" smtClean="0"/>
              <a:t>‹#›</a:t>
            </a:fld>
            <a:endParaRPr lang="en-US"/>
          </a:p>
        </p:txBody>
      </p:sp>
    </p:spTree>
    <p:extLst>
      <p:ext uri="{BB962C8B-B14F-4D97-AF65-F5344CB8AC3E}">
        <p14:creationId xmlns:p14="http://schemas.microsoft.com/office/powerpoint/2010/main" val="3448254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87A50-6398-707C-1656-60925800F06E}"/>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F93E9E6-05E4-B775-898D-B60A09F21EB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B2E44E8-7BCF-B362-B121-FB08B402C404}"/>
              </a:ext>
            </a:extLst>
          </p:cNvPr>
          <p:cNvSpPr>
            <a:spLocks noGrp="1"/>
          </p:cNvSpPr>
          <p:nvPr>
            <p:ph type="dt" sz="half" idx="10"/>
          </p:nvPr>
        </p:nvSpPr>
        <p:spPr/>
        <p:txBody>
          <a:bodyPr/>
          <a:lstStyle/>
          <a:p>
            <a:fld id="{6D20A903-3BAE-C241-8424-09E5A4254C20}" type="datetimeFigureOut">
              <a:rPr lang="en-US" smtClean="0"/>
              <a:t>10/31/24</a:t>
            </a:fld>
            <a:endParaRPr lang="en-US"/>
          </a:p>
        </p:txBody>
      </p:sp>
      <p:sp>
        <p:nvSpPr>
          <p:cNvPr id="5" name="Footer Placeholder 4">
            <a:extLst>
              <a:ext uri="{FF2B5EF4-FFF2-40B4-BE49-F238E27FC236}">
                <a16:creationId xmlns:a16="http://schemas.microsoft.com/office/drawing/2014/main" id="{5D59707B-B357-16A6-A93F-1CE1BBABBF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E81906-6978-9BCB-7417-72975C95A463}"/>
              </a:ext>
            </a:extLst>
          </p:cNvPr>
          <p:cNvSpPr>
            <a:spLocks noGrp="1"/>
          </p:cNvSpPr>
          <p:nvPr>
            <p:ph type="sldNum" sz="quarter" idx="12"/>
          </p:nvPr>
        </p:nvSpPr>
        <p:spPr/>
        <p:txBody>
          <a:bodyPr/>
          <a:lstStyle/>
          <a:p>
            <a:fld id="{FFEF7AAA-C856-FF4E-B4E6-6DE20EA3C141}" type="slidenum">
              <a:rPr lang="en-US" smtClean="0"/>
              <a:t>‹#›</a:t>
            </a:fld>
            <a:endParaRPr lang="en-US"/>
          </a:p>
        </p:txBody>
      </p:sp>
    </p:spTree>
    <p:extLst>
      <p:ext uri="{BB962C8B-B14F-4D97-AF65-F5344CB8AC3E}">
        <p14:creationId xmlns:p14="http://schemas.microsoft.com/office/powerpoint/2010/main" val="1574112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CEFD29-4FA1-9BBA-4EB9-B37D9199B53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20A9CE5-ADDF-2472-3246-E5E19A10878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F429968-EA0E-E459-6B16-F0B5F7A48F50}"/>
              </a:ext>
            </a:extLst>
          </p:cNvPr>
          <p:cNvSpPr>
            <a:spLocks noGrp="1"/>
          </p:cNvSpPr>
          <p:nvPr>
            <p:ph type="dt" sz="half" idx="10"/>
          </p:nvPr>
        </p:nvSpPr>
        <p:spPr/>
        <p:txBody>
          <a:bodyPr/>
          <a:lstStyle/>
          <a:p>
            <a:fld id="{6D20A903-3BAE-C241-8424-09E5A4254C20}" type="datetimeFigureOut">
              <a:rPr lang="en-US" smtClean="0"/>
              <a:t>10/31/24</a:t>
            </a:fld>
            <a:endParaRPr lang="en-US"/>
          </a:p>
        </p:txBody>
      </p:sp>
      <p:sp>
        <p:nvSpPr>
          <p:cNvPr id="5" name="Footer Placeholder 4">
            <a:extLst>
              <a:ext uri="{FF2B5EF4-FFF2-40B4-BE49-F238E27FC236}">
                <a16:creationId xmlns:a16="http://schemas.microsoft.com/office/drawing/2014/main" id="{6EB99011-4BBC-E9DA-D444-BC8C0607FF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46B8B1-32AC-D705-452A-7F84E5958C32}"/>
              </a:ext>
            </a:extLst>
          </p:cNvPr>
          <p:cNvSpPr>
            <a:spLocks noGrp="1"/>
          </p:cNvSpPr>
          <p:nvPr>
            <p:ph type="sldNum" sz="quarter" idx="12"/>
          </p:nvPr>
        </p:nvSpPr>
        <p:spPr/>
        <p:txBody>
          <a:bodyPr/>
          <a:lstStyle/>
          <a:p>
            <a:fld id="{FFEF7AAA-C856-FF4E-B4E6-6DE20EA3C141}" type="slidenum">
              <a:rPr lang="en-US" smtClean="0"/>
              <a:t>‹#›</a:t>
            </a:fld>
            <a:endParaRPr lang="en-US"/>
          </a:p>
        </p:txBody>
      </p:sp>
    </p:spTree>
    <p:extLst>
      <p:ext uri="{BB962C8B-B14F-4D97-AF65-F5344CB8AC3E}">
        <p14:creationId xmlns:p14="http://schemas.microsoft.com/office/powerpoint/2010/main" val="3484557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644F0-E874-D7B9-FEBA-C233F85F3BA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6E6BF9B-5C71-EC63-39C4-67EFFB86989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AE6D349-BA0B-333A-9790-437CBC053C6A}"/>
              </a:ext>
            </a:extLst>
          </p:cNvPr>
          <p:cNvSpPr>
            <a:spLocks noGrp="1"/>
          </p:cNvSpPr>
          <p:nvPr>
            <p:ph type="dt" sz="half" idx="10"/>
          </p:nvPr>
        </p:nvSpPr>
        <p:spPr/>
        <p:txBody>
          <a:bodyPr/>
          <a:lstStyle/>
          <a:p>
            <a:fld id="{6D20A903-3BAE-C241-8424-09E5A4254C20}" type="datetimeFigureOut">
              <a:rPr lang="en-US" smtClean="0"/>
              <a:t>10/31/24</a:t>
            </a:fld>
            <a:endParaRPr lang="en-US"/>
          </a:p>
        </p:txBody>
      </p:sp>
      <p:sp>
        <p:nvSpPr>
          <p:cNvPr id="5" name="Footer Placeholder 4">
            <a:extLst>
              <a:ext uri="{FF2B5EF4-FFF2-40B4-BE49-F238E27FC236}">
                <a16:creationId xmlns:a16="http://schemas.microsoft.com/office/drawing/2014/main" id="{53B4D5AE-0EC0-5FBF-BAA4-EFEE4CC7FE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A30792-182B-E537-A58C-7A1587D7570D}"/>
              </a:ext>
            </a:extLst>
          </p:cNvPr>
          <p:cNvSpPr>
            <a:spLocks noGrp="1"/>
          </p:cNvSpPr>
          <p:nvPr>
            <p:ph type="sldNum" sz="quarter" idx="12"/>
          </p:nvPr>
        </p:nvSpPr>
        <p:spPr/>
        <p:txBody>
          <a:bodyPr/>
          <a:lstStyle/>
          <a:p>
            <a:fld id="{FFEF7AAA-C856-FF4E-B4E6-6DE20EA3C141}" type="slidenum">
              <a:rPr lang="en-US" smtClean="0"/>
              <a:t>‹#›</a:t>
            </a:fld>
            <a:endParaRPr lang="en-US"/>
          </a:p>
        </p:txBody>
      </p:sp>
    </p:spTree>
    <p:extLst>
      <p:ext uri="{BB962C8B-B14F-4D97-AF65-F5344CB8AC3E}">
        <p14:creationId xmlns:p14="http://schemas.microsoft.com/office/powerpoint/2010/main" val="3513585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C9DDB-80DC-5694-74EA-435420CE77D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4CC6C41-B12F-7ADA-DA74-569117AD342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D91130B-59E8-2863-95C6-B2772FE2A0C6}"/>
              </a:ext>
            </a:extLst>
          </p:cNvPr>
          <p:cNvSpPr>
            <a:spLocks noGrp="1"/>
          </p:cNvSpPr>
          <p:nvPr>
            <p:ph type="dt" sz="half" idx="10"/>
          </p:nvPr>
        </p:nvSpPr>
        <p:spPr/>
        <p:txBody>
          <a:bodyPr/>
          <a:lstStyle/>
          <a:p>
            <a:fld id="{6D20A903-3BAE-C241-8424-09E5A4254C20}" type="datetimeFigureOut">
              <a:rPr lang="en-US" smtClean="0"/>
              <a:t>10/31/24</a:t>
            </a:fld>
            <a:endParaRPr lang="en-US"/>
          </a:p>
        </p:txBody>
      </p:sp>
      <p:sp>
        <p:nvSpPr>
          <p:cNvPr id="5" name="Footer Placeholder 4">
            <a:extLst>
              <a:ext uri="{FF2B5EF4-FFF2-40B4-BE49-F238E27FC236}">
                <a16:creationId xmlns:a16="http://schemas.microsoft.com/office/drawing/2014/main" id="{061972E8-1302-290C-351D-5BCC46DFA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87D4A7-6B04-1680-A491-A53C9977333B}"/>
              </a:ext>
            </a:extLst>
          </p:cNvPr>
          <p:cNvSpPr>
            <a:spLocks noGrp="1"/>
          </p:cNvSpPr>
          <p:nvPr>
            <p:ph type="sldNum" sz="quarter" idx="12"/>
          </p:nvPr>
        </p:nvSpPr>
        <p:spPr/>
        <p:txBody>
          <a:bodyPr/>
          <a:lstStyle/>
          <a:p>
            <a:fld id="{FFEF7AAA-C856-FF4E-B4E6-6DE20EA3C141}" type="slidenum">
              <a:rPr lang="en-US" smtClean="0"/>
              <a:t>‹#›</a:t>
            </a:fld>
            <a:endParaRPr lang="en-US"/>
          </a:p>
        </p:txBody>
      </p:sp>
    </p:spTree>
    <p:extLst>
      <p:ext uri="{BB962C8B-B14F-4D97-AF65-F5344CB8AC3E}">
        <p14:creationId xmlns:p14="http://schemas.microsoft.com/office/powerpoint/2010/main" val="1173420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76B12-3F7A-4DF6-4D3E-B5613AEF88D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345903A-3294-281A-13AA-35EA09D4963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810E1A2-C988-12C7-4672-7ADFBB9DC0B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520F2C9-321F-F6D2-5264-482B743FC093}"/>
              </a:ext>
            </a:extLst>
          </p:cNvPr>
          <p:cNvSpPr>
            <a:spLocks noGrp="1"/>
          </p:cNvSpPr>
          <p:nvPr>
            <p:ph type="dt" sz="half" idx="10"/>
          </p:nvPr>
        </p:nvSpPr>
        <p:spPr/>
        <p:txBody>
          <a:bodyPr/>
          <a:lstStyle/>
          <a:p>
            <a:fld id="{6D20A903-3BAE-C241-8424-09E5A4254C20}" type="datetimeFigureOut">
              <a:rPr lang="en-US" smtClean="0"/>
              <a:t>10/31/24</a:t>
            </a:fld>
            <a:endParaRPr lang="en-US"/>
          </a:p>
        </p:txBody>
      </p:sp>
      <p:sp>
        <p:nvSpPr>
          <p:cNvPr id="6" name="Footer Placeholder 5">
            <a:extLst>
              <a:ext uri="{FF2B5EF4-FFF2-40B4-BE49-F238E27FC236}">
                <a16:creationId xmlns:a16="http://schemas.microsoft.com/office/drawing/2014/main" id="{CC267636-E7AB-848B-207B-ED89E660BD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F38AAC-54F5-4842-0C56-11D134721B3D}"/>
              </a:ext>
            </a:extLst>
          </p:cNvPr>
          <p:cNvSpPr>
            <a:spLocks noGrp="1"/>
          </p:cNvSpPr>
          <p:nvPr>
            <p:ph type="sldNum" sz="quarter" idx="12"/>
          </p:nvPr>
        </p:nvSpPr>
        <p:spPr/>
        <p:txBody>
          <a:bodyPr/>
          <a:lstStyle/>
          <a:p>
            <a:fld id="{FFEF7AAA-C856-FF4E-B4E6-6DE20EA3C141}" type="slidenum">
              <a:rPr lang="en-US" smtClean="0"/>
              <a:t>‹#›</a:t>
            </a:fld>
            <a:endParaRPr lang="en-US"/>
          </a:p>
        </p:txBody>
      </p:sp>
    </p:spTree>
    <p:extLst>
      <p:ext uri="{BB962C8B-B14F-4D97-AF65-F5344CB8AC3E}">
        <p14:creationId xmlns:p14="http://schemas.microsoft.com/office/powerpoint/2010/main" val="1537082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6973-7148-A854-0324-BABD44B851B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58A3BF5-6C55-76A7-6DB7-D15E473D28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BF7067E-D0AB-E5B2-5CA5-72F94C63A52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DEAE2085-EA1C-2CB3-F3ED-28491CE325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B155B51-5BD7-F8E9-B36C-37A120F2E42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3AF3CD3-C411-8AC6-BC4C-B651C9FF5350}"/>
              </a:ext>
            </a:extLst>
          </p:cNvPr>
          <p:cNvSpPr>
            <a:spLocks noGrp="1"/>
          </p:cNvSpPr>
          <p:nvPr>
            <p:ph type="dt" sz="half" idx="10"/>
          </p:nvPr>
        </p:nvSpPr>
        <p:spPr/>
        <p:txBody>
          <a:bodyPr/>
          <a:lstStyle/>
          <a:p>
            <a:fld id="{6D20A903-3BAE-C241-8424-09E5A4254C20}" type="datetimeFigureOut">
              <a:rPr lang="en-US" smtClean="0"/>
              <a:t>10/31/24</a:t>
            </a:fld>
            <a:endParaRPr lang="en-US"/>
          </a:p>
        </p:txBody>
      </p:sp>
      <p:sp>
        <p:nvSpPr>
          <p:cNvPr id="8" name="Footer Placeholder 7">
            <a:extLst>
              <a:ext uri="{FF2B5EF4-FFF2-40B4-BE49-F238E27FC236}">
                <a16:creationId xmlns:a16="http://schemas.microsoft.com/office/drawing/2014/main" id="{4A114716-1EBA-C7CD-5A99-C427ED394A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E7EE8D7-BA87-4EC2-2EF6-A0D8A52CD949}"/>
              </a:ext>
            </a:extLst>
          </p:cNvPr>
          <p:cNvSpPr>
            <a:spLocks noGrp="1"/>
          </p:cNvSpPr>
          <p:nvPr>
            <p:ph type="sldNum" sz="quarter" idx="12"/>
          </p:nvPr>
        </p:nvSpPr>
        <p:spPr/>
        <p:txBody>
          <a:bodyPr/>
          <a:lstStyle/>
          <a:p>
            <a:fld id="{FFEF7AAA-C856-FF4E-B4E6-6DE20EA3C141}" type="slidenum">
              <a:rPr lang="en-US" smtClean="0"/>
              <a:t>‹#›</a:t>
            </a:fld>
            <a:endParaRPr lang="en-US"/>
          </a:p>
        </p:txBody>
      </p:sp>
    </p:spTree>
    <p:extLst>
      <p:ext uri="{BB962C8B-B14F-4D97-AF65-F5344CB8AC3E}">
        <p14:creationId xmlns:p14="http://schemas.microsoft.com/office/powerpoint/2010/main" val="354530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1D480-1226-D38D-B2AA-CDD92610280C}"/>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91D4B63-D159-5A6D-9596-F24FF3D957C6}"/>
              </a:ext>
            </a:extLst>
          </p:cNvPr>
          <p:cNvSpPr>
            <a:spLocks noGrp="1"/>
          </p:cNvSpPr>
          <p:nvPr>
            <p:ph type="dt" sz="half" idx="10"/>
          </p:nvPr>
        </p:nvSpPr>
        <p:spPr/>
        <p:txBody>
          <a:bodyPr/>
          <a:lstStyle/>
          <a:p>
            <a:fld id="{6D20A903-3BAE-C241-8424-09E5A4254C20}" type="datetimeFigureOut">
              <a:rPr lang="en-US" smtClean="0"/>
              <a:t>10/31/24</a:t>
            </a:fld>
            <a:endParaRPr lang="en-US"/>
          </a:p>
        </p:txBody>
      </p:sp>
      <p:sp>
        <p:nvSpPr>
          <p:cNvPr id="4" name="Footer Placeholder 3">
            <a:extLst>
              <a:ext uri="{FF2B5EF4-FFF2-40B4-BE49-F238E27FC236}">
                <a16:creationId xmlns:a16="http://schemas.microsoft.com/office/drawing/2014/main" id="{9584E466-6D8C-B0ED-9633-F57032D52E5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5BB3E8-1835-F10C-93F0-0F18DE6CA6CA}"/>
              </a:ext>
            </a:extLst>
          </p:cNvPr>
          <p:cNvSpPr>
            <a:spLocks noGrp="1"/>
          </p:cNvSpPr>
          <p:nvPr>
            <p:ph type="sldNum" sz="quarter" idx="12"/>
          </p:nvPr>
        </p:nvSpPr>
        <p:spPr/>
        <p:txBody>
          <a:bodyPr/>
          <a:lstStyle/>
          <a:p>
            <a:fld id="{FFEF7AAA-C856-FF4E-B4E6-6DE20EA3C141}" type="slidenum">
              <a:rPr lang="en-US" smtClean="0"/>
              <a:t>‹#›</a:t>
            </a:fld>
            <a:endParaRPr lang="en-US"/>
          </a:p>
        </p:txBody>
      </p:sp>
    </p:spTree>
    <p:extLst>
      <p:ext uri="{BB962C8B-B14F-4D97-AF65-F5344CB8AC3E}">
        <p14:creationId xmlns:p14="http://schemas.microsoft.com/office/powerpoint/2010/main" val="2867853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E588BF-FF21-5A3F-CCD8-D64BFAE034CA}"/>
              </a:ext>
            </a:extLst>
          </p:cNvPr>
          <p:cNvSpPr>
            <a:spLocks noGrp="1"/>
          </p:cNvSpPr>
          <p:nvPr>
            <p:ph type="dt" sz="half" idx="10"/>
          </p:nvPr>
        </p:nvSpPr>
        <p:spPr/>
        <p:txBody>
          <a:bodyPr/>
          <a:lstStyle/>
          <a:p>
            <a:fld id="{6D20A903-3BAE-C241-8424-09E5A4254C20}" type="datetimeFigureOut">
              <a:rPr lang="en-US" smtClean="0"/>
              <a:t>10/31/24</a:t>
            </a:fld>
            <a:endParaRPr lang="en-US"/>
          </a:p>
        </p:txBody>
      </p:sp>
      <p:sp>
        <p:nvSpPr>
          <p:cNvPr id="3" name="Footer Placeholder 2">
            <a:extLst>
              <a:ext uri="{FF2B5EF4-FFF2-40B4-BE49-F238E27FC236}">
                <a16:creationId xmlns:a16="http://schemas.microsoft.com/office/drawing/2014/main" id="{DF57DCFA-7370-B571-29E4-44109F167CF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8F6C1D1-D11A-587A-C194-0353BB6C349D}"/>
              </a:ext>
            </a:extLst>
          </p:cNvPr>
          <p:cNvSpPr>
            <a:spLocks noGrp="1"/>
          </p:cNvSpPr>
          <p:nvPr>
            <p:ph type="sldNum" sz="quarter" idx="12"/>
          </p:nvPr>
        </p:nvSpPr>
        <p:spPr/>
        <p:txBody>
          <a:bodyPr/>
          <a:lstStyle/>
          <a:p>
            <a:fld id="{FFEF7AAA-C856-FF4E-B4E6-6DE20EA3C141}" type="slidenum">
              <a:rPr lang="en-US" smtClean="0"/>
              <a:t>‹#›</a:t>
            </a:fld>
            <a:endParaRPr lang="en-US"/>
          </a:p>
        </p:txBody>
      </p:sp>
    </p:spTree>
    <p:extLst>
      <p:ext uri="{BB962C8B-B14F-4D97-AF65-F5344CB8AC3E}">
        <p14:creationId xmlns:p14="http://schemas.microsoft.com/office/powerpoint/2010/main" val="2637371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B9BA1-9361-8F9C-6611-5843872430F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EF28036E-C449-7182-6704-F1FF53C83D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006B407-FC64-A630-8776-EB3032043C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3417FB5-A7EF-74E4-42A2-F4B48DB0295C}"/>
              </a:ext>
            </a:extLst>
          </p:cNvPr>
          <p:cNvSpPr>
            <a:spLocks noGrp="1"/>
          </p:cNvSpPr>
          <p:nvPr>
            <p:ph type="dt" sz="half" idx="10"/>
          </p:nvPr>
        </p:nvSpPr>
        <p:spPr/>
        <p:txBody>
          <a:bodyPr/>
          <a:lstStyle/>
          <a:p>
            <a:fld id="{6D20A903-3BAE-C241-8424-09E5A4254C20}" type="datetimeFigureOut">
              <a:rPr lang="en-US" smtClean="0"/>
              <a:t>10/31/24</a:t>
            </a:fld>
            <a:endParaRPr lang="en-US"/>
          </a:p>
        </p:txBody>
      </p:sp>
      <p:sp>
        <p:nvSpPr>
          <p:cNvPr id="6" name="Footer Placeholder 5">
            <a:extLst>
              <a:ext uri="{FF2B5EF4-FFF2-40B4-BE49-F238E27FC236}">
                <a16:creationId xmlns:a16="http://schemas.microsoft.com/office/drawing/2014/main" id="{7717E8CB-B261-7E1A-E98B-A87A3C0769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CFEE2E-B233-C630-8144-EB51A22F7700}"/>
              </a:ext>
            </a:extLst>
          </p:cNvPr>
          <p:cNvSpPr>
            <a:spLocks noGrp="1"/>
          </p:cNvSpPr>
          <p:nvPr>
            <p:ph type="sldNum" sz="quarter" idx="12"/>
          </p:nvPr>
        </p:nvSpPr>
        <p:spPr/>
        <p:txBody>
          <a:bodyPr/>
          <a:lstStyle/>
          <a:p>
            <a:fld id="{FFEF7AAA-C856-FF4E-B4E6-6DE20EA3C141}" type="slidenum">
              <a:rPr lang="en-US" smtClean="0"/>
              <a:t>‹#›</a:t>
            </a:fld>
            <a:endParaRPr lang="en-US"/>
          </a:p>
        </p:txBody>
      </p:sp>
    </p:spTree>
    <p:extLst>
      <p:ext uri="{BB962C8B-B14F-4D97-AF65-F5344CB8AC3E}">
        <p14:creationId xmlns:p14="http://schemas.microsoft.com/office/powerpoint/2010/main" val="3407440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8B4A2-C505-1C36-1EC5-98E39FE9E56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1124919-07DB-F580-8FF9-53281CCFFB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06A5CB-F7A3-8F4B-1C29-EC1EEBB400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8C152BE-DDF5-5076-E10A-F5F5010653C5}"/>
              </a:ext>
            </a:extLst>
          </p:cNvPr>
          <p:cNvSpPr>
            <a:spLocks noGrp="1"/>
          </p:cNvSpPr>
          <p:nvPr>
            <p:ph type="dt" sz="half" idx="10"/>
          </p:nvPr>
        </p:nvSpPr>
        <p:spPr/>
        <p:txBody>
          <a:bodyPr/>
          <a:lstStyle/>
          <a:p>
            <a:fld id="{6D20A903-3BAE-C241-8424-09E5A4254C20}" type="datetimeFigureOut">
              <a:rPr lang="en-US" smtClean="0"/>
              <a:t>10/31/24</a:t>
            </a:fld>
            <a:endParaRPr lang="en-US"/>
          </a:p>
        </p:txBody>
      </p:sp>
      <p:sp>
        <p:nvSpPr>
          <p:cNvPr id="6" name="Footer Placeholder 5">
            <a:extLst>
              <a:ext uri="{FF2B5EF4-FFF2-40B4-BE49-F238E27FC236}">
                <a16:creationId xmlns:a16="http://schemas.microsoft.com/office/drawing/2014/main" id="{FFCEBA23-75C9-A203-06BA-F0DCB48CAF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7256B5-29AF-C392-6E2A-E6059C7003F9}"/>
              </a:ext>
            </a:extLst>
          </p:cNvPr>
          <p:cNvSpPr>
            <a:spLocks noGrp="1"/>
          </p:cNvSpPr>
          <p:nvPr>
            <p:ph type="sldNum" sz="quarter" idx="12"/>
          </p:nvPr>
        </p:nvSpPr>
        <p:spPr/>
        <p:txBody>
          <a:bodyPr/>
          <a:lstStyle/>
          <a:p>
            <a:fld id="{FFEF7AAA-C856-FF4E-B4E6-6DE20EA3C141}" type="slidenum">
              <a:rPr lang="en-US" smtClean="0"/>
              <a:t>‹#›</a:t>
            </a:fld>
            <a:endParaRPr lang="en-US"/>
          </a:p>
        </p:txBody>
      </p:sp>
    </p:spTree>
    <p:extLst>
      <p:ext uri="{BB962C8B-B14F-4D97-AF65-F5344CB8AC3E}">
        <p14:creationId xmlns:p14="http://schemas.microsoft.com/office/powerpoint/2010/main" val="32430303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ADB8AE-209A-B8EA-6113-F92F04014E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C8E9DA0-00A2-045C-E434-9C39AF54C5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9E868B7-C559-7577-DBC9-6BED47B9D4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D20A903-3BAE-C241-8424-09E5A4254C20}" type="datetimeFigureOut">
              <a:rPr lang="en-US" smtClean="0"/>
              <a:t>10/31/24</a:t>
            </a:fld>
            <a:endParaRPr lang="en-US"/>
          </a:p>
        </p:txBody>
      </p:sp>
      <p:sp>
        <p:nvSpPr>
          <p:cNvPr id="5" name="Footer Placeholder 4">
            <a:extLst>
              <a:ext uri="{FF2B5EF4-FFF2-40B4-BE49-F238E27FC236}">
                <a16:creationId xmlns:a16="http://schemas.microsoft.com/office/drawing/2014/main" id="{7005C02B-7803-6B18-F3D4-7D8C049552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4ED9AE4-5B03-92C3-8AA5-1528F4D271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FEF7AAA-C856-FF4E-B4E6-6DE20EA3C141}" type="slidenum">
              <a:rPr lang="en-US" smtClean="0"/>
              <a:t>‹#›</a:t>
            </a:fld>
            <a:endParaRPr lang="en-US"/>
          </a:p>
        </p:txBody>
      </p:sp>
    </p:spTree>
    <p:extLst>
      <p:ext uri="{BB962C8B-B14F-4D97-AF65-F5344CB8AC3E}">
        <p14:creationId xmlns:p14="http://schemas.microsoft.com/office/powerpoint/2010/main" val="1550601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video" Target="https://www.youtube.com/embed/7snOXhaR6sw?start=103&amp;feature=oembed"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www.tramway.co.uk/blog/latest-news/" TargetMode="External"/><Relationship Id="rId2" Type="http://schemas.openxmlformats.org/officeDocument/2006/relationships/hyperlink" Target="https://www.tramway.co.uk/blog/curators-choice/" TargetMode="External"/><Relationship Id="rId1" Type="http://schemas.openxmlformats.org/officeDocument/2006/relationships/slideLayout" Target="../slideLayouts/slideLayout2.xml"/><Relationship Id="rId4" Type="http://schemas.openxmlformats.org/officeDocument/2006/relationships/hyperlink" Target="https://www.tramway.co.uk/blog/tramway-anniversarie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A74AC-5D53-1B21-4D8C-F38E51D4F95B}"/>
              </a:ext>
            </a:extLst>
          </p:cNvPr>
          <p:cNvSpPr>
            <a:spLocks noGrp="1"/>
          </p:cNvSpPr>
          <p:nvPr>
            <p:ph type="title"/>
          </p:nvPr>
        </p:nvSpPr>
        <p:spPr>
          <a:xfrm>
            <a:off x="211836" y="189306"/>
            <a:ext cx="10963656" cy="1325563"/>
          </a:xfrm>
          <a:solidFill>
            <a:schemeClr val="accent2">
              <a:lumMod val="60000"/>
              <a:lumOff val="40000"/>
            </a:schemeClr>
          </a:solidFill>
        </p:spPr>
        <p:txBody>
          <a:bodyPr/>
          <a:lstStyle/>
          <a:p>
            <a:r>
              <a:rPr lang="en-US" dirty="0"/>
              <a:t>                                       THE FLYING SCOTS </a:t>
            </a:r>
          </a:p>
        </p:txBody>
      </p:sp>
      <p:pic>
        <p:nvPicPr>
          <p:cNvPr id="9" name="Content Placeholder 8" descr="A display of bicycles on display&#10;&#10;Description automatically generated">
            <a:extLst>
              <a:ext uri="{FF2B5EF4-FFF2-40B4-BE49-F238E27FC236}">
                <a16:creationId xmlns:a16="http://schemas.microsoft.com/office/drawing/2014/main" id="{87BF82BC-74CF-1462-19F5-519306A0E3F0}"/>
              </a:ext>
            </a:extLst>
          </p:cNvPr>
          <p:cNvPicPr>
            <a:picLocks noGrp="1" noChangeAspect="1"/>
          </p:cNvPicPr>
          <p:nvPr>
            <p:ph idx="1"/>
          </p:nvPr>
        </p:nvPicPr>
        <p:blipFill>
          <a:blip r:embed="rId2"/>
          <a:stretch>
            <a:fillRect/>
          </a:stretch>
        </p:blipFill>
        <p:spPr>
          <a:xfrm>
            <a:off x="5693664" y="1800415"/>
            <a:ext cx="6400800" cy="4868609"/>
          </a:xfrm>
        </p:spPr>
      </p:pic>
      <p:sp>
        <p:nvSpPr>
          <p:cNvPr id="4" name="TextBox 3">
            <a:extLst>
              <a:ext uri="{FF2B5EF4-FFF2-40B4-BE49-F238E27FC236}">
                <a16:creationId xmlns:a16="http://schemas.microsoft.com/office/drawing/2014/main" id="{8FBB6BBF-4AD9-17D4-8774-0B4418E3EE68}"/>
              </a:ext>
            </a:extLst>
          </p:cNvPr>
          <p:cNvSpPr txBox="1"/>
          <p:nvPr/>
        </p:nvSpPr>
        <p:spPr>
          <a:xfrm>
            <a:off x="294216" y="2554885"/>
            <a:ext cx="5655480" cy="1754326"/>
          </a:xfrm>
          <a:prstGeom prst="rect">
            <a:avLst/>
          </a:prstGeom>
          <a:noFill/>
        </p:spPr>
        <p:txBody>
          <a:bodyPr wrap="square">
            <a:spAutoFit/>
          </a:bodyPr>
          <a:lstStyle/>
          <a:p>
            <a:pPr algn="l"/>
            <a:br>
              <a:rPr lang="en-GB" b="0" i="0" u="none" strike="noStrike" dirty="0">
                <a:solidFill>
                  <a:srgbClr val="1F1F1F"/>
                </a:solidFill>
                <a:effectLst/>
                <a:latin typeface="Arial" panose="020B0604020202020204" pitchFamily="34" charset="0"/>
              </a:rPr>
            </a:br>
            <a:endParaRPr lang="en-GB" b="0" i="0" u="none" strike="noStrike" dirty="0">
              <a:solidFill>
                <a:srgbClr val="1F1F1F"/>
              </a:solidFill>
              <a:effectLst/>
              <a:latin typeface="Arial" panose="020B0604020202020204" pitchFamily="34" charset="0"/>
            </a:endParaRPr>
          </a:p>
          <a:p>
            <a:pPr algn="l"/>
            <a:r>
              <a:rPr lang="en-GB" b="0" i="0" u="none" strike="noStrike" dirty="0">
                <a:solidFill>
                  <a:srgbClr val="1F1F1F"/>
                </a:solidFill>
                <a:effectLst/>
                <a:latin typeface="Google Sans"/>
              </a:rPr>
              <a:t>The Flying Scot bikes were </a:t>
            </a:r>
            <a:r>
              <a:rPr lang="en-GB" b="0" i="0" u="none" strike="noStrike" dirty="0">
                <a:solidFill>
                  <a:srgbClr val="040C28"/>
                </a:solidFill>
                <a:effectLst/>
                <a:latin typeface="Google Sans"/>
              </a:rPr>
              <a:t>first built in 1901 by David Rattray and Co.</a:t>
            </a:r>
            <a:r>
              <a:rPr lang="en-GB" b="0" i="0" u="none" strike="noStrike" dirty="0">
                <a:solidFill>
                  <a:srgbClr val="1F1F1F"/>
                </a:solidFill>
                <a:effectLst/>
                <a:latin typeface="Google Sans"/>
              </a:rPr>
              <a:t> </a:t>
            </a:r>
            <a:r>
              <a:rPr lang="en-GB" b="0" i="0" u="none" strike="noStrike" dirty="0">
                <a:solidFill>
                  <a:srgbClr val="040C28"/>
                </a:solidFill>
                <a:effectLst/>
                <a:latin typeface="Google Sans"/>
              </a:rPr>
              <a:t>in Glasgow</a:t>
            </a:r>
            <a:r>
              <a:rPr lang="en-GB" b="0" i="0" u="none" strike="noStrike" dirty="0">
                <a:solidFill>
                  <a:srgbClr val="1F1F1F"/>
                </a:solidFill>
                <a:effectLst/>
                <a:latin typeface="Google Sans"/>
              </a:rPr>
              <a:t>. Rattray was probably the largest maker of lightweight bicycles in Scotland. Rattray went out of business in 1982</a:t>
            </a:r>
            <a:endParaRPr lang="en-GB" b="0" i="0" u="none" strike="noStrike" dirty="0">
              <a:solidFill>
                <a:srgbClr val="1F1F1F"/>
              </a:solidFill>
              <a:effectLst/>
              <a:latin typeface="Arial" panose="020B0604020202020204" pitchFamily="34" charset="0"/>
            </a:endParaRPr>
          </a:p>
        </p:txBody>
      </p:sp>
    </p:spTree>
    <p:extLst>
      <p:ext uri="{BB962C8B-B14F-4D97-AF65-F5344CB8AC3E}">
        <p14:creationId xmlns:p14="http://schemas.microsoft.com/office/powerpoint/2010/main" val="3347287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64C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nline Media 3" descr="Inside Glasgow: The Riverside Museum">
            <a:hlinkClick r:id="" action="ppaction://media"/>
            <a:extLst>
              <a:ext uri="{FF2B5EF4-FFF2-40B4-BE49-F238E27FC236}">
                <a16:creationId xmlns:a16="http://schemas.microsoft.com/office/drawing/2014/main" id="{CF48BB03-5200-6EF8-F0A0-D0590FE4EDDC}"/>
              </a:ext>
            </a:extLst>
          </p:cNvPr>
          <p:cNvPicPr>
            <a:picLocks noGrp="1" noRot="1" noChangeAspect="1"/>
          </p:cNvPicPr>
          <p:nvPr>
            <p:ph idx="1"/>
            <a:videoFile r:link="rId1"/>
          </p:nvPr>
        </p:nvPicPr>
        <p:blipFill>
          <a:blip r:embed="rId3"/>
          <a:stretch>
            <a:fillRect/>
          </a:stretch>
        </p:blipFill>
        <p:spPr>
          <a:xfrm>
            <a:off x="1165853" y="643467"/>
            <a:ext cx="9860293" cy="5571066"/>
          </a:xfrm>
          <a:prstGeom prst="rect">
            <a:avLst/>
          </a:prstGeom>
        </p:spPr>
      </p:pic>
    </p:spTree>
    <p:extLst>
      <p:ext uri="{BB962C8B-B14F-4D97-AF65-F5344CB8AC3E}">
        <p14:creationId xmlns:p14="http://schemas.microsoft.com/office/powerpoint/2010/main" val="417547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display of a steam engine&#10;&#10;Description automatically generated">
            <a:extLst>
              <a:ext uri="{FF2B5EF4-FFF2-40B4-BE49-F238E27FC236}">
                <a16:creationId xmlns:a16="http://schemas.microsoft.com/office/drawing/2014/main" id="{778BB092-0835-9137-B8C6-A9F773A23ADD}"/>
              </a:ext>
            </a:extLst>
          </p:cNvPr>
          <p:cNvPicPr>
            <a:picLocks noGrp="1" noChangeAspect="1"/>
          </p:cNvPicPr>
          <p:nvPr>
            <p:ph idx="1"/>
          </p:nvPr>
        </p:nvPicPr>
        <p:blipFill>
          <a:blip r:embed="rId2"/>
          <a:stretch>
            <a:fillRect/>
          </a:stretch>
        </p:blipFill>
        <p:spPr>
          <a:xfrm rot="5400000">
            <a:off x="6452589" y="1199936"/>
            <a:ext cx="5943600" cy="4457700"/>
          </a:xfrm>
          <a:prstGeom prst="rect">
            <a:avLst/>
          </a:prstGeom>
        </p:spPr>
      </p:pic>
      <p:sp>
        <p:nvSpPr>
          <p:cNvPr id="3" name="TextBox 2">
            <a:extLst>
              <a:ext uri="{FF2B5EF4-FFF2-40B4-BE49-F238E27FC236}">
                <a16:creationId xmlns:a16="http://schemas.microsoft.com/office/drawing/2014/main" id="{D70B2488-C54E-5882-D796-D9964B766A0B}"/>
              </a:ext>
            </a:extLst>
          </p:cNvPr>
          <p:cNvSpPr txBox="1"/>
          <p:nvPr/>
        </p:nvSpPr>
        <p:spPr>
          <a:xfrm flipH="1">
            <a:off x="1072486" y="3936290"/>
            <a:ext cx="4414216" cy="2308324"/>
          </a:xfrm>
          <a:prstGeom prst="rect">
            <a:avLst/>
          </a:prstGeom>
          <a:noFill/>
        </p:spPr>
        <p:txBody>
          <a:bodyPr wrap="square" rtlCol="0">
            <a:spAutoFit/>
          </a:bodyPr>
          <a:lstStyle/>
          <a:p>
            <a:r>
              <a:rPr lang="en-US" sz="2400" dirty="0">
                <a:solidFill>
                  <a:schemeClr val="bg1"/>
                </a:solidFill>
              </a:rPr>
              <a:t>This steam –powered traction engine was used in agriculture. </a:t>
            </a:r>
            <a:r>
              <a:rPr lang="en-US" sz="2400" dirty="0" err="1">
                <a:solidFill>
                  <a:schemeClr val="bg1"/>
                </a:solidFill>
              </a:rPr>
              <a:t>Showpeople</a:t>
            </a:r>
            <a:r>
              <a:rPr lang="en-US" sz="2400" dirty="0">
                <a:solidFill>
                  <a:schemeClr val="bg1"/>
                </a:solidFill>
              </a:rPr>
              <a:t> also used transaction engines to haul wagons and rides and to power them.  Built by RUSHTON 1920.</a:t>
            </a:r>
          </a:p>
        </p:txBody>
      </p:sp>
      <p:sp>
        <p:nvSpPr>
          <p:cNvPr id="4" name="TextBox 3">
            <a:extLst>
              <a:ext uri="{FF2B5EF4-FFF2-40B4-BE49-F238E27FC236}">
                <a16:creationId xmlns:a16="http://schemas.microsoft.com/office/drawing/2014/main" id="{D96D70BD-279B-7D0C-E4CA-F7454AED3781}"/>
              </a:ext>
            </a:extLst>
          </p:cNvPr>
          <p:cNvSpPr txBox="1"/>
          <p:nvPr/>
        </p:nvSpPr>
        <p:spPr>
          <a:xfrm>
            <a:off x="316992" y="613386"/>
            <a:ext cx="6876235" cy="1477328"/>
          </a:xfrm>
          <a:prstGeom prst="rect">
            <a:avLst/>
          </a:prstGeom>
          <a:noFill/>
        </p:spPr>
        <p:txBody>
          <a:bodyPr wrap="square">
            <a:spAutoFit/>
          </a:bodyPr>
          <a:lstStyle/>
          <a:p>
            <a:r>
              <a:rPr lang="en-GB" b="0" i="0" u="none" strike="noStrike" dirty="0">
                <a:solidFill>
                  <a:schemeClr val="bg1"/>
                </a:solidFill>
                <a:effectLst/>
                <a:latin typeface="Google Sans"/>
              </a:rPr>
              <a:t>Thomas Savery is considered the inventor of the first commercially used steam powered device, a steam pump that used steam pressure operating directly on the water. The first commercially successful engine that could transmit continuous power to a machine was developed in 1712 by Thomas </a:t>
            </a:r>
            <a:r>
              <a:rPr lang="en-GB" b="0" i="0" u="none" strike="noStrike" dirty="0" err="1">
                <a:solidFill>
                  <a:schemeClr val="bg1"/>
                </a:solidFill>
                <a:effectLst/>
                <a:latin typeface="Google Sans"/>
              </a:rPr>
              <a:t>Newcomen.T</a:t>
            </a:r>
            <a:endParaRPr lang="en-US" dirty="0">
              <a:solidFill>
                <a:schemeClr val="bg1"/>
              </a:solidFill>
            </a:endParaRPr>
          </a:p>
        </p:txBody>
      </p:sp>
    </p:spTree>
    <p:extLst>
      <p:ext uri="{BB962C8B-B14F-4D97-AF65-F5344CB8AC3E}">
        <p14:creationId xmlns:p14="http://schemas.microsoft.com/office/powerpoint/2010/main" val="2884199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9607B8D-5A6C-4ECB-9047-3836C51C14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A84D6C4-24A3-44DC-9607-566CF5A222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70"/>
            <a:ext cx="6096000" cy="685643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F7300B-53A6-4A16-AA84-78597664F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229" y="685800"/>
            <a:ext cx="4743071"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E261F8-321F-01C6-B566-19B41D78EFFF}"/>
              </a:ext>
            </a:extLst>
          </p:cNvPr>
          <p:cNvSpPr>
            <a:spLocks noGrp="1"/>
          </p:cNvSpPr>
          <p:nvPr>
            <p:ph type="ctrTitle"/>
          </p:nvPr>
        </p:nvSpPr>
        <p:spPr>
          <a:xfrm>
            <a:off x="1467293" y="1259958"/>
            <a:ext cx="3232298" cy="2481727"/>
          </a:xfrm>
        </p:spPr>
        <p:txBody>
          <a:bodyPr anchor="b">
            <a:normAutofit/>
          </a:bodyPr>
          <a:lstStyle/>
          <a:p>
            <a:r>
              <a:rPr lang="en-US" sz="3200" dirty="0">
                <a:solidFill>
                  <a:schemeClr val="tx1">
                    <a:lumMod val="65000"/>
                    <a:lumOff val="35000"/>
                  </a:schemeClr>
                </a:solidFill>
              </a:rPr>
              <a:t>Vehicles on Main Street</a:t>
            </a:r>
          </a:p>
        </p:txBody>
      </p:sp>
      <p:sp>
        <p:nvSpPr>
          <p:cNvPr id="3" name="Subtitle 2">
            <a:extLst>
              <a:ext uri="{FF2B5EF4-FFF2-40B4-BE49-F238E27FC236}">
                <a16:creationId xmlns:a16="http://schemas.microsoft.com/office/drawing/2014/main" id="{058CC9E2-0026-54B8-CF63-7A1649E3A791}"/>
              </a:ext>
            </a:extLst>
          </p:cNvPr>
          <p:cNvSpPr>
            <a:spLocks noGrp="1"/>
          </p:cNvSpPr>
          <p:nvPr>
            <p:ph type="subTitle" idx="1"/>
          </p:nvPr>
        </p:nvSpPr>
        <p:spPr>
          <a:xfrm>
            <a:off x="1648047" y="4062037"/>
            <a:ext cx="2934586" cy="1551591"/>
          </a:xfrm>
        </p:spPr>
        <p:txBody>
          <a:bodyPr anchor="t">
            <a:normAutofit/>
          </a:bodyPr>
          <a:lstStyle/>
          <a:p>
            <a:r>
              <a:rPr lang="en-US" sz="1400" dirty="0">
                <a:solidFill>
                  <a:schemeClr val="tx1">
                    <a:lumMod val="65000"/>
                    <a:lumOff val="35000"/>
                  </a:schemeClr>
                </a:solidFill>
              </a:rPr>
              <a:t>Horse drawn hearse </a:t>
            </a:r>
          </a:p>
          <a:p>
            <a:r>
              <a:rPr lang="en-US" sz="1400" dirty="0">
                <a:solidFill>
                  <a:schemeClr val="tx1">
                    <a:lumMod val="65000"/>
                    <a:lumOff val="35000"/>
                  </a:schemeClr>
                </a:solidFill>
              </a:rPr>
              <a:t>About 1875 by </a:t>
            </a:r>
          </a:p>
        </p:txBody>
      </p:sp>
      <p:pic>
        <p:nvPicPr>
          <p:cNvPr id="5" name="Picture 4" descr="A horse with a white cape&#10;&#10;Description automatically generated">
            <a:extLst>
              <a:ext uri="{FF2B5EF4-FFF2-40B4-BE49-F238E27FC236}">
                <a16:creationId xmlns:a16="http://schemas.microsoft.com/office/drawing/2014/main" id="{2E2361D8-397D-FDBF-80B1-1BA53F00BDF1}"/>
              </a:ext>
            </a:extLst>
          </p:cNvPr>
          <p:cNvPicPr>
            <a:picLocks noChangeAspect="1"/>
          </p:cNvPicPr>
          <p:nvPr/>
        </p:nvPicPr>
        <p:blipFill>
          <a:blip r:embed="rId2"/>
          <a:srcRect r="15644"/>
          <a:stretch/>
        </p:blipFill>
        <p:spPr>
          <a:xfrm rot="5400000">
            <a:off x="5715785" y="381785"/>
            <a:ext cx="6856429" cy="6096000"/>
          </a:xfrm>
          <a:prstGeom prst="rect">
            <a:avLst/>
          </a:prstGeom>
        </p:spPr>
      </p:pic>
    </p:spTree>
    <p:extLst>
      <p:ext uri="{BB962C8B-B14F-4D97-AF65-F5344CB8AC3E}">
        <p14:creationId xmlns:p14="http://schemas.microsoft.com/office/powerpoint/2010/main" val="812326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76EE3-C123-A799-6B66-B094087F698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C1755B6-1C95-0507-E0A1-7B61E7EB728A}"/>
              </a:ext>
            </a:extLst>
          </p:cNvPr>
          <p:cNvSpPr>
            <a:spLocks noGrp="1"/>
          </p:cNvSpPr>
          <p:nvPr>
            <p:ph idx="1"/>
          </p:nvPr>
        </p:nvSpPr>
        <p:spPr/>
        <p:txBody>
          <a:bodyPr>
            <a:normAutofit lnSpcReduction="10000"/>
          </a:bodyPr>
          <a:lstStyle/>
          <a:p>
            <a:pPr algn="l" fontAlgn="base"/>
            <a:r>
              <a:rPr lang="en-GB" b="0" i="0" u="none" strike="noStrike" dirty="0">
                <a:solidFill>
                  <a:srgbClr val="BD252B"/>
                </a:solidFill>
                <a:effectLst/>
                <a:latin typeface="Open Sans" panose="020F0502020204030204" pitchFamily="34" charset="0"/>
              </a:rPr>
              <a:t>150 Years Since Glasgow’s First Horse-drawn Tramway Began Operating</a:t>
            </a:r>
          </a:p>
          <a:p>
            <a:pPr algn="l" fontAlgn="base"/>
            <a:r>
              <a:rPr lang="en-GB" b="1" i="0" u="none" strike="noStrike" dirty="0">
                <a:solidFill>
                  <a:srgbClr val="666666"/>
                </a:solidFill>
                <a:effectLst/>
                <a:latin typeface="Open Sans" panose="020F0502020204030204" pitchFamily="34" charset="0"/>
              </a:rPr>
              <a:t>Aug 19, 2022 | </a:t>
            </a:r>
            <a:r>
              <a:rPr lang="en-GB" b="1" i="0" u="none" strike="noStrike" dirty="0">
                <a:solidFill>
                  <a:srgbClr val="666666"/>
                </a:solidFill>
                <a:effectLst/>
                <a:latin typeface="Open Sans" panose="020F0502020204030204" pitchFamily="34" charset="0"/>
                <a:hlinkClick r:id="rId2"/>
              </a:rPr>
              <a:t>Curator's Choice</a:t>
            </a:r>
            <a:r>
              <a:rPr lang="en-GB" b="1" i="0" u="none" strike="noStrike" dirty="0">
                <a:solidFill>
                  <a:srgbClr val="666666"/>
                </a:solidFill>
                <a:effectLst/>
                <a:latin typeface="Open Sans" panose="020F0502020204030204" pitchFamily="34" charset="0"/>
              </a:rPr>
              <a:t>, </a:t>
            </a:r>
            <a:r>
              <a:rPr lang="en-GB" b="1" i="0" u="none" strike="noStrike" dirty="0">
                <a:solidFill>
                  <a:srgbClr val="666666"/>
                </a:solidFill>
                <a:effectLst/>
                <a:latin typeface="Open Sans" panose="020F0502020204030204" pitchFamily="34" charset="0"/>
                <a:hlinkClick r:id="rId3"/>
              </a:rPr>
              <a:t>Latest News</a:t>
            </a:r>
            <a:r>
              <a:rPr lang="en-GB" b="1" i="0" u="none" strike="noStrike" dirty="0">
                <a:solidFill>
                  <a:srgbClr val="666666"/>
                </a:solidFill>
                <a:effectLst/>
                <a:latin typeface="Open Sans" panose="020F0502020204030204" pitchFamily="34" charset="0"/>
              </a:rPr>
              <a:t>, </a:t>
            </a:r>
            <a:r>
              <a:rPr lang="en-GB" b="1" i="0" u="none" strike="noStrike" dirty="0">
                <a:solidFill>
                  <a:srgbClr val="666666"/>
                </a:solidFill>
                <a:effectLst/>
                <a:latin typeface="Open Sans" panose="020F0502020204030204" pitchFamily="34" charset="0"/>
                <a:hlinkClick r:id="rId4"/>
              </a:rPr>
              <a:t>Tramway Anniversaries</a:t>
            </a:r>
            <a:endParaRPr lang="en-GB" b="1" i="0" u="none" strike="noStrike" dirty="0">
              <a:solidFill>
                <a:srgbClr val="666666"/>
              </a:solidFill>
              <a:effectLst/>
              <a:latin typeface="Open Sans" panose="020F0502020204030204" pitchFamily="34" charset="0"/>
            </a:endParaRPr>
          </a:p>
          <a:p>
            <a:pPr algn="l" fontAlgn="base"/>
            <a:r>
              <a:rPr lang="en-GB" b="0" i="0" u="none" strike="noStrike" dirty="0">
                <a:solidFill>
                  <a:srgbClr val="666666"/>
                </a:solidFill>
                <a:effectLst/>
                <a:latin typeface="Open Sans" panose="020F0502020204030204" pitchFamily="34" charset="0"/>
              </a:rPr>
              <a:t>150 years ago today, on 19th August 1872, Glasgow’s first horse-drawn tramway began to operate. Its first line ran from St. George’s Cross to Eglinton Toll, via New City Road and Jamaica Bridge. The tramway was operated by the Glasgow Tramway and Omnibus Company and was the second horse-drawn tramway to open in Scotland – Edinburgh’s first line having opened on 6th November 1871.</a:t>
            </a:r>
          </a:p>
          <a:p>
            <a:endParaRPr lang="en-US" dirty="0"/>
          </a:p>
        </p:txBody>
      </p:sp>
    </p:spTree>
    <p:extLst>
      <p:ext uri="{BB962C8B-B14F-4D97-AF65-F5344CB8AC3E}">
        <p14:creationId xmlns:p14="http://schemas.microsoft.com/office/powerpoint/2010/main" val="31874815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27FCFAB8-9E9C-414D-9FCB-CECED12D58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76C16827-9A48-4468-BE81-11EC18E0A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799"/>
            <a:ext cx="54102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8F93A4-FD2E-2B52-4ABC-8C577E8CAB52}"/>
              </a:ext>
            </a:extLst>
          </p:cNvPr>
          <p:cNvSpPr>
            <a:spLocks noGrp="1"/>
          </p:cNvSpPr>
          <p:nvPr>
            <p:ph type="title"/>
          </p:nvPr>
        </p:nvSpPr>
        <p:spPr>
          <a:xfrm>
            <a:off x="1632439" y="1335183"/>
            <a:ext cx="3516922" cy="4150899"/>
          </a:xfrm>
        </p:spPr>
        <p:txBody>
          <a:bodyPr>
            <a:normAutofit/>
          </a:bodyPr>
          <a:lstStyle/>
          <a:p>
            <a:pPr algn="ctr"/>
            <a:r>
              <a:rPr lang="en-US" dirty="0">
                <a:solidFill>
                  <a:srgbClr val="595959"/>
                </a:solidFill>
              </a:rPr>
              <a:t>END OF THE EXHIBIT</a:t>
            </a:r>
          </a:p>
        </p:txBody>
      </p:sp>
      <p:sp>
        <p:nvSpPr>
          <p:cNvPr id="51" name="Rectangle 50">
            <a:extLst>
              <a:ext uri="{FF2B5EF4-FFF2-40B4-BE49-F238E27FC236}">
                <a16:creationId xmlns:a16="http://schemas.microsoft.com/office/drawing/2014/main" id="{899956BA-5C38-49F9-88D6-BD6C71E9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685799"/>
            <a:ext cx="5410200" cy="5486401"/>
          </a:xfrm>
          <a:prstGeom prst="rect">
            <a:avLst/>
          </a:prstGeom>
          <a:solidFill>
            <a:schemeClr val="accent2">
              <a:lumMod val="20000"/>
              <a:lumOff val="80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DFF36A3-DEFF-D3AD-2312-8F247E7F7106}"/>
              </a:ext>
            </a:extLst>
          </p:cNvPr>
          <p:cNvSpPr>
            <a:spLocks noGrp="1"/>
          </p:cNvSpPr>
          <p:nvPr>
            <p:ph idx="1"/>
          </p:nvPr>
        </p:nvSpPr>
        <p:spPr>
          <a:xfrm>
            <a:off x="6746001" y="1335183"/>
            <a:ext cx="4110198" cy="4187633"/>
          </a:xfrm>
        </p:spPr>
        <p:txBody>
          <a:bodyPr anchor="ctr">
            <a:normAutofit/>
          </a:bodyPr>
          <a:lstStyle/>
          <a:p>
            <a:r>
              <a:rPr lang="en-US" sz="4000" dirty="0">
                <a:solidFill>
                  <a:schemeClr val="tx1">
                    <a:lumMod val="65000"/>
                    <a:lumOff val="35000"/>
                  </a:schemeClr>
                </a:solidFill>
              </a:rPr>
              <a:t>THANK YOU FOR YOUR ATTENTION</a:t>
            </a:r>
          </a:p>
        </p:txBody>
      </p:sp>
    </p:spTree>
    <p:extLst>
      <p:ext uri="{BB962C8B-B14F-4D97-AF65-F5344CB8AC3E}">
        <p14:creationId xmlns:p14="http://schemas.microsoft.com/office/powerpoint/2010/main" val="12170528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145</TotalTime>
  <Words>235</Words>
  <Application>Microsoft Macintosh PowerPoint</Application>
  <PresentationFormat>Widescreen</PresentationFormat>
  <Paragraphs>13</Paragraphs>
  <Slides>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Aptos</vt:lpstr>
      <vt:lpstr>Aptos Display</vt:lpstr>
      <vt:lpstr>Arial</vt:lpstr>
      <vt:lpstr>Google Sans</vt:lpstr>
      <vt:lpstr>Open Sans</vt:lpstr>
      <vt:lpstr>Office Theme</vt:lpstr>
      <vt:lpstr>                                       THE FLYING SCOTS </vt:lpstr>
      <vt:lpstr>PowerPoint Presentation</vt:lpstr>
      <vt:lpstr>PowerPoint Presentation</vt:lpstr>
      <vt:lpstr>Vehicles on Main Street</vt:lpstr>
      <vt:lpstr>PowerPoint Presentation</vt:lpstr>
      <vt:lpstr>END OF THE EXHIBIT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Ali Abdulah</dc:creator>
  <cp:lastModifiedBy>Ali Abdulah</cp:lastModifiedBy>
  <cp:revision>2</cp:revision>
  <dcterms:created xsi:type="dcterms:W3CDTF">2024-10-29T21:07:10Z</dcterms:created>
  <dcterms:modified xsi:type="dcterms:W3CDTF">2024-10-31T20:45:41Z</dcterms:modified>
</cp:coreProperties>
</file>

<file path=docProps/thumbnail.jpeg>
</file>